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89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66FF33"/>
    <a:srgbClr val="FFFF66"/>
    <a:srgbClr val="FFCC00"/>
    <a:srgbClr val="FF7C80"/>
    <a:srgbClr val="FFCCFF"/>
    <a:srgbClr val="FF99CC"/>
    <a:srgbClr val="000000"/>
    <a:srgbClr val="33CC33"/>
    <a:srgbClr val="5B9B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736" autoAdjust="0"/>
    <p:restoredTop sz="93874" autoAdjust="0"/>
  </p:normalViewPr>
  <p:slideViewPr>
    <p:cSldViewPr snapToGrid="0">
      <p:cViewPr varScale="1">
        <p:scale>
          <a:sx n="109" d="100"/>
          <a:sy n="109" d="100"/>
        </p:scale>
        <p:origin x="1512" y="9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AD4367-B88C-4CEA-BD36-9083F5BE101A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01A66C-81E8-4DF6-9B1D-00E2869D7D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71935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5DDC8497-2727-45E8-9BD3-60034A69A892}"/>
              </a:ext>
            </a:extLst>
          </p:cNvPr>
          <p:cNvSpPr txBox="1"/>
          <p:nvPr/>
        </p:nvSpPr>
        <p:spPr>
          <a:xfrm>
            <a:off x="1179747" y="348823"/>
            <a:ext cx="7563173" cy="646331"/>
          </a:xfrm>
          <a:prstGeom prst="rect">
            <a:avLst/>
          </a:prstGeom>
          <a:noFill/>
          <a:ln w="76200" cmpd="thickThin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b="1" dirty="0">
                <a:latin typeface="游ゴシック" panose="020B0400000000000000" pitchFamily="50" charset="-128"/>
                <a:ea typeface="游ゴシック" panose="020B0400000000000000" pitchFamily="50" charset="-128"/>
              </a:rPr>
              <a:t>タイトル</a:t>
            </a:r>
          </a:p>
        </p:txBody>
      </p:sp>
      <p:sp>
        <p:nvSpPr>
          <p:cNvPr id="110" name="テキスト ボックス 109">
            <a:extLst>
              <a:ext uri="{FF2B5EF4-FFF2-40B4-BE49-F238E27FC236}">
                <a16:creationId xmlns:a16="http://schemas.microsoft.com/office/drawing/2014/main" id="{E938010A-93C4-4CD4-BD5F-2EF549A68DF3}"/>
              </a:ext>
            </a:extLst>
          </p:cNvPr>
          <p:cNvSpPr txBox="1"/>
          <p:nvPr/>
        </p:nvSpPr>
        <p:spPr>
          <a:xfrm>
            <a:off x="757121" y="1386067"/>
            <a:ext cx="8447200" cy="400110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000" b="1">
                <a:solidFill>
                  <a:schemeClr val="bg1"/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見出し</a:t>
            </a:r>
            <a:r>
              <a:rPr kumimoji="1" lang="ja-JP" altLang="en-US" sz="2000" b="1" dirty="0">
                <a:solidFill>
                  <a:schemeClr val="bg1"/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　</a:t>
            </a:r>
          </a:p>
        </p:txBody>
      </p:sp>
      <p:sp>
        <p:nvSpPr>
          <p:cNvPr id="111" name="テキスト ボックス 110">
            <a:extLst>
              <a:ext uri="{FF2B5EF4-FFF2-40B4-BE49-F238E27FC236}">
                <a16:creationId xmlns:a16="http://schemas.microsoft.com/office/drawing/2014/main" id="{7FACE883-2EE9-4E32-9329-F9BFBDC4509F}"/>
              </a:ext>
            </a:extLst>
          </p:cNvPr>
          <p:cNvSpPr txBox="1"/>
          <p:nvPr/>
        </p:nvSpPr>
        <p:spPr>
          <a:xfrm>
            <a:off x="612054" y="1783457"/>
            <a:ext cx="872812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游ゴシック" panose="020B0400000000000000" pitchFamily="50" charset="-128"/>
                <a:ea typeface="游ゴシック" panose="020B0400000000000000" pitchFamily="50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86F793D5-B7E5-4606-8B21-3D9A7F40929B}"/>
              </a:ext>
            </a:extLst>
          </p:cNvPr>
          <p:cNvSpPr txBox="1"/>
          <p:nvPr/>
        </p:nvSpPr>
        <p:spPr>
          <a:xfrm>
            <a:off x="757121" y="3010484"/>
            <a:ext cx="8447200" cy="400110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solidFill>
                  <a:schemeClr val="bg1"/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見出し　</a:t>
            </a:r>
          </a:p>
        </p:txBody>
      </p:sp>
      <p:sp>
        <p:nvSpPr>
          <p:cNvPr id="113" name="テキスト ボックス 112">
            <a:extLst>
              <a:ext uri="{FF2B5EF4-FFF2-40B4-BE49-F238E27FC236}">
                <a16:creationId xmlns:a16="http://schemas.microsoft.com/office/drawing/2014/main" id="{AB2F06ED-1D26-4C63-8C50-799CD8010BC5}"/>
              </a:ext>
            </a:extLst>
          </p:cNvPr>
          <p:cNvSpPr txBox="1"/>
          <p:nvPr/>
        </p:nvSpPr>
        <p:spPr>
          <a:xfrm>
            <a:off x="612054" y="3407874"/>
            <a:ext cx="872812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游ゴシック" panose="020B0400000000000000" pitchFamily="50" charset="-128"/>
                <a:ea typeface="游ゴシック" panose="020B0400000000000000" pitchFamily="50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114" name="テキスト ボックス 113">
            <a:extLst>
              <a:ext uri="{FF2B5EF4-FFF2-40B4-BE49-F238E27FC236}">
                <a16:creationId xmlns:a16="http://schemas.microsoft.com/office/drawing/2014/main" id="{4578A38A-A2B4-4890-A504-B5AB5F1B931A}"/>
              </a:ext>
            </a:extLst>
          </p:cNvPr>
          <p:cNvSpPr txBox="1"/>
          <p:nvPr/>
        </p:nvSpPr>
        <p:spPr>
          <a:xfrm>
            <a:off x="757121" y="4634901"/>
            <a:ext cx="8447200" cy="400110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solidFill>
                  <a:schemeClr val="bg1"/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見出し　</a:t>
            </a:r>
          </a:p>
        </p:txBody>
      </p:sp>
      <p:sp>
        <p:nvSpPr>
          <p:cNvPr id="115" name="テキスト ボックス 114">
            <a:extLst>
              <a:ext uri="{FF2B5EF4-FFF2-40B4-BE49-F238E27FC236}">
                <a16:creationId xmlns:a16="http://schemas.microsoft.com/office/drawing/2014/main" id="{1B786506-AC27-43EF-B8F1-46B7DB62310E}"/>
              </a:ext>
            </a:extLst>
          </p:cNvPr>
          <p:cNvSpPr txBox="1"/>
          <p:nvPr/>
        </p:nvSpPr>
        <p:spPr>
          <a:xfrm>
            <a:off x="612054" y="5032291"/>
            <a:ext cx="872812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游ゴシック" panose="020B0400000000000000" pitchFamily="50" charset="-128"/>
                <a:ea typeface="游ゴシック" panose="020B0400000000000000" pitchFamily="50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</p:spTree>
    <p:extLst>
      <p:ext uri="{BB962C8B-B14F-4D97-AF65-F5344CB8AC3E}">
        <p14:creationId xmlns:p14="http://schemas.microsoft.com/office/powerpoint/2010/main" val="5735329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590</TotalTime>
  <Words>382</Words>
  <Application>Microsoft Office PowerPoint</Application>
  <PresentationFormat>A4 210 x 297 mm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99</cp:revision>
  <dcterms:created xsi:type="dcterms:W3CDTF">2017-03-10T02:17:49Z</dcterms:created>
  <dcterms:modified xsi:type="dcterms:W3CDTF">2017-12-26T09:36:05Z</dcterms:modified>
</cp:coreProperties>
</file>

<file path=docProps/thumbnail.jpeg>
</file>